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5DF8-CCBE-40A6-9621-44686336048E}" type="datetimeFigureOut">
              <a:rPr lang="fr-CA" smtClean="0"/>
              <a:t>2020-09-16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EAD7-FD3C-4AEB-9CF5-5AC622D2C3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465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5DF8-CCBE-40A6-9621-44686336048E}" type="datetimeFigureOut">
              <a:rPr lang="fr-CA" smtClean="0"/>
              <a:t>2020-09-16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EAD7-FD3C-4AEB-9CF5-5AC622D2C3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9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8" y="235526"/>
            <a:ext cx="2113367" cy="1755057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31" y="326900"/>
            <a:ext cx="2737947" cy="1663683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53" y="146919"/>
            <a:ext cx="1731527" cy="2077048"/>
          </a:xfrm>
          <a:prstGeom prst="rect">
            <a:avLst/>
          </a:prstGeom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56" y="3188631"/>
            <a:ext cx="2111822" cy="2464566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33" y="235526"/>
            <a:ext cx="1582004" cy="2230709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42" y="3723577"/>
            <a:ext cx="2344874" cy="1590306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6" y="3411255"/>
            <a:ext cx="2841860" cy="2019319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20" y="77283"/>
            <a:ext cx="2150650" cy="2162916"/>
          </a:xfrm>
          <a:prstGeom prst="rect">
            <a:avLst/>
          </a:prstGeom>
        </p:spPr>
      </p:pic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78" y="3411255"/>
            <a:ext cx="2456350" cy="221495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20313" y="2148571"/>
            <a:ext cx="11890241" cy="4213626"/>
            <a:chOff x="689586" y="1766353"/>
            <a:chExt cx="11890241" cy="4213626"/>
          </a:xfrm>
        </p:grpSpPr>
        <p:sp>
          <p:nvSpPr>
            <p:cNvPr id="12" name="ZoneTexte 11"/>
            <p:cNvSpPr txBox="1"/>
            <p:nvPr/>
          </p:nvSpPr>
          <p:spPr>
            <a:xfrm>
              <a:off x="9113307" y="5456759"/>
              <a:ext cx="16531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goldfish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454141" y="1795481"/>
              <a:ext cx="159726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ed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bird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9586" y="5125571"/>
              <a:ext cx="207733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g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reen 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frog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258607" y="5387181"/>
              <a:ext cx="210649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lack 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sheep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637366" y="2134035"/>
              <a:ext cx="247621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y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ellow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duck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916877" y="1968153"/>
              <a:ext cx="23464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lue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horse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624939" y="5292426"/>
              <a:ext cx="18289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w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hite dog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251277" y="1935021"/>
              <a:ext cx="232855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urple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cat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24281" y="1766353"/>
              <a:ext cx="24444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CA" sz="2800" dirty="0" err="1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rown</a:t>
              </a:r>
              <a:r>
                <a:rPr lang="fr-CA" sz="2800" dirty="0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</a:t>
              </a:r>
              <a:r>
                <a:rPr lang="fr-CA" sz="2800" dirty="0" err="1" smtClean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bear</a:t>
              </a:r>
              <a:endParaRPr lang="fr-CA" sz="28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57596" y="111876"/>
            <a:ext cx="11770916" cy="5514329"/>
            <a:chOff x="-1758493" y="-553143"/>
            <a:chExt cx="11770916" cy="5514329"/>
          </a:xfrm>
        </p:grpSpPr>
        <p:sp>
          <p:nvSpPr>
            <p:cNvPr id="22" name="Rectangle 21"/>
            <p:cNvSpPr/>
            <p:nvPr/>
          </p:nvSpPr>
          <p:spPr>
            <a:xfrm>
              <a:off x="-1565419" y="-521797"/>
              <a:ext cx="2199432" cy="1928134"/>
            </a:xfrm>
            <a:prstGeom prst="rect">
              <a:avLst/>
            </a:prstGeom>
            <a:solidFill>
              <a:schemeClr val="accent2">
                <a:lumMod val="75000"/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90321" y="-553143"/>
              <a:ext cx="2731876" cy="1878707"/>
            </a:xfrm>
            <a:prstGeom prst="rect">
              <a:avLst/>
            </a:prstGeom>
            <a:solidFill>
              <a:srgbClr val="FF0000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59526" y="-518100"/>
              <a:ext cx="1856664" cy="2319316"/>
            </a:xfrm>
            <a:prstGeom prst="rect">
              <a:avLst/>
            </a:prstGeom>
            <a:solidFill>
              <a:srgbClr val="FFFF00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60223" y="-551233"/>
              <a:ext cx="2163557" cy="2110181"/>
            </a:xfrm>
            <a:prstGeom prst="rect">
              <a:avLst/>
            </a:prstGeom>
            <a:solidFill>
              <a:srgbClr val="00B0F0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36727" y="-551232"/>
              <a:ext cx="1875696" cy="2110180"/>
            </a:xfrm>
            <a:prstGeom prst="rect">
              <a:avLst/>
            </a:prstGeom>
            <a:solidFill>
              <a:srgbClr val="7030A0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1758493" y="2665463"/>
              <a:ext cx="2841860" cy="2177307"/>
            </a:xfrm>
            <a:prstGeom prst="rect">
              <a:avLst/>
            </a:prstGeom>
            <a:solidFill>
              <a:srgbClr val="00B050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29854" y="2603042"/>
              <a:ext cx="2549911" cy="2358144"/>
            </a:xfrm>
            <a:prstGeom prst="rect">
              <a:avLst/>
            </a:prstGeom>
            <a:solidFill>
              <a:schemeClr val="tx1">
                <a:alpha val="7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93839" y="2977255"/>
              <a:ext cx="2558888" cy="1752911"/>
            </a:xfrm>
            <a:prstGeom prst="rect">
              <a:avLst/>
            </a:prstGeom>
            <a:solidFill>
              <a:srgbClr val="F88526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229524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17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Andika</vt:lpstr>
      <vt:lpstr>Arial</vt:lpstr>
      <vt:lpstr>Calibri</vt:lpstr>
      <vt:lpstr>Calibri Light</vt:lpstr>
      <vt:lpstr>Thème Office</vt:lpstr>
      <vt:lpstr>Présentation PowerPoint</vt:lpstr>
    </vt:vector>
  </TitlesOfParts>
  <Company>CSRS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grade 1</dc:title>
  <dc:creator>Destroismaisons France</dc:creator>
  <dc:description/>
  <cp:lastModifiedBy>Destroismaisons France</cp:lastModifiedBy>
  <cp:revision>50</cp:revision>
  <dcterms:created xsi:type="dcterms:W3CDTF">2020-06-30T22:45:04Z</dcterms:created>
  <dcterms:modified xsi:type="dcterms:W3CDTF">2020-09-17T00:28:39Z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September grade 1</vt:lpwstr>
  </property>
  <property fmtid="{D5CDD505-2E9C-101B-9397-08002B2CF9AE}" pid="3" name="SlideDescription">
    <vt:lpwstr/>
  </property>
</Properties>
</file>